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6281C9-38C9-9FCA-8B14-9C17A3A706FB}" v="45" dt="2026-09-11T09:21:27.65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061042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</a:t>
                      </a:r>
                      <a:r>
                        <a:rPr lang="tr-T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Emre KUĞU</a:t>
                      </a:r>
                      <a:endParaRPr lang="tr-T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00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00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Ders Programı ve Görüşme Saatleri /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Weekly Schedule and Office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Hours</a:t>
            </a:r>
            <a:endParaRPr lang="tr-TR" sz="1500" b="1" i="0" u="none" strike="noStrike" kern="1200" cap="none" spc="0" baseline="0" noProof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69</Words>
  <Application>Microsoft Office PowerPoint</Application>
  <PresentationFormat>Ekran Gösterisi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Emre KUĞU</cp:lastModifiedBy>
  <cp:revision>28</cp:revision>
  <cp:lastPrinted>2022-02-24T09:20:43Z</cp:lastPrinted>
  <dcterms:created xsi:type="dcterms:W3CDTF">2021-04-20T12:55:35Z</dcterms:created>
  <dcterms:modified xsi:type="dcterms:W3CDTF">2026-09-11T11:11:56Z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